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61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1E8585"/>
    <a:srgbClr val="070A36"/>
    <a:srgbClr val="ED1B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57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9B59B-5776-4336-B2FB-BB8E3CD3CD1B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FEC3-FDC7-428C-A1EC-CA407CBE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45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1FEC3-FDC7-428C-A1EC-CA407CBE7C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09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1FEC3-FDC7-428C-A1EC-CA407CBE7C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31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1FEC3-FDC7-428C-A1EC-CA407CBE7C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31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5AD6-586E-4560-B157-090AA1967B9B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676-D9B5-4A21-8B98-94E78834C394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9C0-9FE7-4170-96CF-F1BC0894A39B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92F-025E-44B5-B909-FF556D319819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0DC-E2B6-429A-B0D3-6FDC36397613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076D-42B6-4FA4-98B1-0758D3FBD857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9ABC-6F4F-4B5E-AC17-BDE609D2DC3F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91D0-B0BF-4F5C-A646-4F1D18C0CCB6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303-EFFC-49EA-9104-3AAF7BEEE750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94B-B6D3-4BDE-8CE8-5C280E894EBB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16AE-7118-4116-90DA-C0200A3699AA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B90E-EF25-4FB7-BBD2-71AD66C6CAB7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@SoCTA2023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1AE5-A1DE-415B-8CD1-7E08D07E9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1E0B-DE0F-40B5-9F66-64687D770336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@SoCTA2023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7570" y="5460212"/>
            <a:ext cx="795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  <a:latin typeface="Bahnschrift Light Condensed" pitchFamily="34" charset="0"/>
              </a:rPr>
              <a:t>Name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  <a:latin typeface="Bahnschrift Light Condensed" pitchFamily="34" charset="0"/>
              </a:rPr>
              <a:t>Affiliation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4051568"/>
            <a:ext cx="1763332" cy="1752516"/>
          </a:xfrm>
          <a:prstGeom prst="ellips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ahnschrift SemiBold SemiConden" pitchFamily="34" charset="0"/>
              </a:rPr>
              <a:t>Logo of </a:t>
            </a:r>
            <a:r>
              <a:rPr lang="en-US" sz="1600" b="1" dirty="0">
                <a:latin typeface="Bahnschrift SemiBold SemiConden" pitchFamily="34" charset="0"/>
              </a:rPr>
              <a:t>your </a:t>
            </a:r>
            <a:r>
              <a:rPr lang="en-US" sz="1600" dirty="0">
                <a:latin typeface="Bahnschrift SemiBold SemiConden" pitchFamily="34" charset="0"/>
              </a:rPr>
              <a:t>Institute/</a:t>
            </a:r>
          </a:p>
          <a:p>
            <a:pPr algn="ctr"/>
            <a:r>
              <a:rPr lang="en-US" sz="1600" dirty="0">
                <a:latin typeface="Bahnschrift SemiBold SemiConden" pitchFamily="34" charset="0"/>
              </a:rPr>
              <a:t>University/</a:t>
            </a:r>
          </a:p>
          <a:p>
            <a:pPr algn="ctr"/>
            <a:r>
              <a:rPr lang="en-US" sz="1600" dirty="0">
                <a:latin typeface="Bahnschrift SemiBold SemiConden" pitchFamily="34" charset="0"/>
              </a:rPr>
              <a:t>Organization</a:t>
            </a:r>
          </a:p>
        </p:txBody>
      </p:sp>
      <p:sp>
        <p:nvSpPr>
          <p:cNvPr id="8" name="Oval 7"/>
          <p:cNvSpPr/>
          <p:nvPr/>
        </p:nvSpPr>
        <p:spPr>
          <a:xfrm>
            <a:off x="9590467" y="4051568"/>
            <a:ext cx="1763332" cy="1752516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Bahnschrift SemiBold SemiConden" pitchFamily="34" charset="0"/>
              </a:rPr>
              <a:t>Paper_ID</a:t>
            </a:r>
            <a:endParaRPr lang="en-US" sz="1600" dirty="0">
              <a:latin typeface="Bahnschrift SemiBold SemiConden" pitchFamily="34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Bahnschrift SemiBold SemiConden" pitchFamily="34" charset="0"/>
              </a:rPr>
              <a:t>1001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2826" y="4424944"/>
            <a:ext cx="795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  <a:latin typeface="Bahnschrift Light Condensed" pitchFamily="34" charset="0"/>
              </a:rPr>
              <a:t>Title of the Paper</a:t>
            </a:r>
            <a:endParaRPr lang="en-US" sz="2400" b="1" dirty="0">
              <a:solidFill>
                <a:srgbClr val="0066FF"/>
              </a:solidFill>
              <a:latin typeface="Bahnschrift Light Condens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78648"/>
            <a:ext cx="12192000" cy="4068060"/>
            <a:chOff x="0" y="-178648"/>
            <a:chExt cx="12192000" cy="4068060"/>
          </a:xfrm>
        </p:grpSpPr>
        <p:pic>
          <p:nvPicPr>
            <p:cNvPr id="5" name="Picture 4" descr="Header_PP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78648"/>
              <a:ext cx="12192000" cy="40680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70789" y="1360967"/>
              <a:ext cx="861238" cy="297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Bahnschrift SemiBold SemiConden" pitchFamily="34" charset="0"/>
                </a:rPr>
                <a:t>24 - 28</a:t>
              </a:r>
              <a:endParaRPr lang="en-US" b="1" dirty="0">
                <a:latin typeface="Bahnschrift SemiBold SemiConden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8C6F-3CB3-45B0-B2F6-E60ABB23DDCD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@SoCTA2023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6434" y="1258054"/>
            <a:ext cx="121615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9680" y="366881"/>
            <a:ext cx="67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708" y="1202724"/>
            <a:ext cx="11648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ahnschrift Light Condensed" pitchFamily="34" charset="0"/>
              </a:rPr>
              <a:t>Guideline for the presentation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Bahnschrift Light Condensed" pitchFamily="34" charset="0"/>
              </a:rPr>
              <a:t>Adhere the format for the presentation.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Bahnschrift Light Condensed" pitchFamily="34" charset="0"/>
              </a:rPr>
              <a:t>Please be concise and precise to your work submitted in </a:t>
            </a:r>
            <a:r>
              <a:rPr lang="en-US" sz="2400" dirty="0" smtClean="0">
                <a:solidFill>
                  <a:srgbClr val="002060"/>
                </a:solidFill>
                <a:latin typeface="Bahnschrift Light Condensed" pitchFamily="34" charset="0"/>
              </a:rPr>
              <a:t>SoCTA2023.</a:t>
            </a:r>
            <a:endParaRPr lang="en-US" sz="2400" dirty="0">
              <a:solidFill>
                <a:srgbClr val="002060"/>
              </a:solidFill>
              <a:latin typeface="Bahnschrift Light Condensed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Bahnschrift Light Condensed" pitchFamily="34" charset="0"/>
              </a:rPr>
              <a:t>The time limit would be 10 minutes including 2 minutes for Suggestions and Question and Answers.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Bahnschrift Light Condensed" pitchFamily="34" charset="0"/>
              </a:rPr>
              <a:t>Try to compile the presentation within 10 slides discussing objective, brief overview; experimental work; result comparison &amp; analysis; conclusions and future work with limitation(s).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400" dirty="0">
              <a:latin typeface="Bahnschrift Light Condensed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400" dirty="0">
              <a:latin typeface="Bahnschrift Light Condens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B98DB4-6BE1-4A33-B690-6B4C560DF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3" y="149706"/>
            <a:ext cx="1067883" cy="10806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D08E72-E4A7-49E0-82DC-0234EB22A6BE}"/>
              </a:ext>
            </a:extLst>
          </p:cNvPr>
          <p:cNvCxnSpPr/>
          <p:nvPr/>
        </p:nvCxnSpPr>
        <p:spPr>
          <a:xfrm>
            <a:off x="1371816" y="147385"/>
            <a:ext cx="0" cy="10440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oct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856" y="167974"/>
            <a:ext cx="1074875" cy="1074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98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3C7D-DC0D-49A1-9A70-85D72DE00D28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@SoCTA2023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" y="1268020"/>
            <a:ext cx="121615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8486" y="283711"/>
            <a:ext cx="67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Bahnschrift SemiBold SemiConden" pitchFamily="34" charset="0"/>
              </a:rPr>
              <a:t>Bibliography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15DF182-7245-44B1-BE25-2A85EB1E0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3" y="149706"/>
            <a:ext cx="1067883" cy="10806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9576CC0-7F36-4140-847E-19B41E5F84CD}"/>
              </a:ext>
            </a:extLst>
          </p:cNvPr>
          <p:cNvCxnSpPr/>
          <p:nvPr/>
        </p:nvCxnSpPr>
        <p:spPr>
          <a:xfrm>
            <a:off x="1361306" y="147385"/>
            <a:ext cx="0" cy="10440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oct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856" y="167974"/>
            <a:ext cx="1074875" cy="1074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111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0A98-2DA9-457D-86D1-68A1E593F1E0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@SoCTA2023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1AE5-A1DE-415B-8CD1-7E08D07E9000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" y="1296586"/>
            <a:ext cx="121615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5926" y="2743200"/>
            <a:ext cx="3797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hnschrift SemiBold SemiConden" pitchFamily="34" charset="0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0108" y="3758863"/>
            <a:ext cx="338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FF"/>
                </a:solidFill>
                <a:latin typeface="Bahnschrift SemiBold SemiConden" pitchFamily="34" charset="0"/>
              </a:rPr>
              <a:t>Email_ID</a:t>
            </a:r>
            <a:r>
              <a:rPr lang="en-US" sz="2400" b="1" dirty="0">
                <a:solidFill>
                  <a:srgbClr val="0066FF"/>
                </a:solidFill>
                <a:latin typeface="Bahnschrift SemiBold SemiConden" pitchFamily="34" charset="0"/>
              </a:rPr>
              <a:t>…………………..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51C25AC-0AE3-461D-958D-5D1DF228B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3" y="149706"/>
            <a:ext cx="1067883" cy="10806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57B0671-2307-4613-8F0C-3B4EE1223D99}"/>
              </a:ext>
            </a:extLst>
          </p:cNvPr>
          <p:cNvCxnSpPr/>
          <p:nvPr/>
        </p:nvCxnSpPr>
        <p:spPr>
          <a:xfrm>
            <a:off x="1371816" y="147385"/>
            <a:ext cx="0" cy="10440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oct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856" y="167974"/>
            <a:ext cx="1074875" cy="1074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302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114</Words>
  <Application>Microsoft Office PowerPoint</Application>
  <PresentationFormat>Custom</PresentationFormat>
  <Paragraphs>33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36</cp:revision>
  <dcterms:created xsi:type="dcterms:W3CDTF">2021-06-22T06:44:54Z</dcterms:created>
  <dcterms:modified xsi:type="dcterms:W3CDTF">2023-12-05T11:52:33Z</dcterms:modified>
</cp:coreProperties>
</file>